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0" d="100"/>
          <a:sy n="80" d="100"/>
        </p:scale>
        <p:origin x="1734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7906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688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341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166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86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360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889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778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71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460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933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12/15/2013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409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Project: „</a:t>
            </a:r>
            <a:r>
              <a:rPr lang="de-DE" dirty="0" err="1" smtClean="0"/>
              <a:t>Avalon</a:t>
            </a:r>
            <a:r>
              <a:rPr lang="de-DE" dirty="0" smtClean="0"/>
              <a:t>“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Computergestütztes Unternehmensplanspiel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205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/>
        </p:nvSpPr>
        <p:spPr>
          <a:xfrm>
            <a:off x="457200" y="4960137"/>
            <a:ext cx="7772400" cy="14630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cap="none" dirty="0" smtClean="0"/>
              <a:t>Vielen Dank für</a:t>
            </a:r>
          </a:p>
          <a:p>
            <a:r>
              <a:rPr lang="de-DE" cap="none" dirty="0" smtClean="0"/>
              <a:t>die Aufmerksamkeit</a:t>
            </a:r>
            <a:endParaRPr lang="de-DE" cap="non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13678" t="4151" r="15178" b="11294"/>
          <a:stretch/>
        </p:blipFill>
        <p:spPr>
          <a:xfrm rot="16200000">
            <a:off x="4472248" y="470460"/>
            <a:ext cx="6715644" cy="590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43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Allgemeine Beschreibung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Marktanalyse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err="1" smtClean="0"/>
              <a:t>Mockups</a:t>
            </a:r>
            <a:endParaRPr lang="de-DE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de-DE" dirty="0" err="1" smtClean="0"/>
              <a:t>Usecases</a:t>
            </a:r>
            <a:r>
              <a:rPr lang="de-DE" dirty="0" smtClean="0"/>
              <a:t> Diagramm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Klassendiagramme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Unit Tests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Seminararbeit 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19836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Allgemeine </a:t>
            </a:r>
            <a:r>
              <a:rPr lang="de-DE" dirty="0" smtClean="0"/>
              <a:t>Beschreibung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Spieler steuern jeweils ein Unternehmen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Unternehmen </a:t>
            </a:r>
            <a:r>
              <a:rPr lang="de-DE" dirty="0" smtClean="0"/>
              <a:t>forschen an neuen Technologien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Unternehmen produzieren Smartphones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Smartphones können in einem begrenzten Markt verkauft werden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Rundenbasierte </a:t>
            </a:r>
            <a:r>
              <a:rPr lang="de-DE" dirty="0" smtClean="0"/>
              <a:t>Spielweise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Spielbeginn circa 2007 (Veröffentlichung des </a:t>
            </a:r>
            <a:r>
              <a:rPr lang="de-DE" dirty="0" err="1" smtClean="0"/>
              <a:t>Iphones</a:t>
            </a:r>
            <a:r>
              <a:rPr lang="de-DE" dirty="0" smtClean="0"/>
              <a:t>)</a:t>
            </a:r>
            <a:endParaRPr lang="de-DE" dirty="0"/>
          </a:p>
          <a:p>
            <a:pPr>
              <a:buFont typeface="Wingdings" panose="05000000000000000000" pitchFamily="2" charset="2"/>
              <a:buChar char="§"/>
            </a:pPr>
            <a:endParaRPr lang="de-DE" dirty="0"/>
          </a:p>
          <a:p>
            <a:pPr marL="0" indent="0">
              <a:buNone/>
            </a:pPr>
            <a:r>
              <a:rPr lang="de-DE" b="1" dirty="0" smtClean="0"/>
              <a:t>=&gt; Ziel: maximaler Umsatz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265270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Marktanalyse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Starker Konkurrenzkampf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Sehr schnelllebiger Markt </a:t>
            </a:r>
            <a:r>
              <a:rPr lang="de-DE" dirty="0" smtClean="0">
                <a:sym typeface="Wingdings" panose="05000000000000000000" pitchFamily="2" charset="2"/>
              </a:rPr>
              <a:t> 1 Runde = 1 Quartal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Nachfrageanstieg zu Beginn langsam, dann stark und danach konstant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Viele Rechtsstreite untereinander (Patente)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„Weiterentwickeln“ durch Kopieren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b="1" dirty="0" smtClean="0">
                <a:sym typeface="Wingdings" panose="05000000000000000000" pitchFamily="2" charset="2"/>
              </a:rPr>
              <a:t>Forschung sehr wichtig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Image der Unternehmen ist oft ein entscheidender Kaufgrund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>
                <a:sym typeface="Wingdings" panose="05000000000000000000" pitchFamily="2" charset="2"/>
              </a:rPr>
              <a:t>Einzelne Bestandteile werden bei unterschiedlichen Zulieferern eingekauft (Qualität!)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 smtClean="0"/>
              <a:t>Unternehmen verkaufen mehrere Produkte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0231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Mockup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58" r="44387" b="16551"/>
          <a:stretch/>
        </p:blipFill>
        <p:spPr>
          <a:xfrm>
            <a:off x="1368611" y="1730921"/>
            <a:ext cx="9454778" cy="4876310"/>
          </a:xfrm>
        </p:spPr>
      </p:pic>
    </p:spTree>
    <p:extLst>
      <p:ext uri="{BB962C8B-B14F-4D97-AF65-F5344CB8AC3E}">
        <p14:creationId xmlns:p14="http://schemas.microsoft.com/office/powerpoint/2010/main" val="1151134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UsecASes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017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KlassenDiagramme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8825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Unit Tests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821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Seminararbeit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Einleitung</a:t>
            </a:r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Grundlagen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Client/Server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Patterns mit </a:t>
            </a:r>
            <a:r>
              <a:rPr lang="de-DE" sz="1900" dirty="0" err="1"/>
              <a:t>Singelton</a:t>
            </a:r>
            <a:r>
              <a:rPr lang="de-DE" sz="1900" dirty="0"/>
              <a:t>, Polymorphismus, </a:t>
            </a:r>
            <a:r>
              <a:rPr lang="de-DE" sz="1900" dirty="0" err="1"/>
              <a:t>History</a:t>
            </a:r>
            <a:endParaRPr lang="de-DE" sz="1900" dirty="0"/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Spielidee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Marktanalyse (Kaufverhalten) 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Regelwerk</a:t>
            </a:r>
          </a:p>
          <a:p>
            <a:pPr marL="457200" lvl="0" indent="-457200">
              <a:buFont typeface="+mj-lt"/>
              <a:buAutoNum type="arabicPeriod"/>
            </a:pPr>
            <a:r>
              <a:rPr lang="de-DE" sz="2400" dirty="0"/>
              <a:t>Implementierung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/>
              <a:t>Fachkonzept (Klassendiagramm, </a:t>
            </a:r>
            <a:r>
              <a:rPr lang="de-DE" sz="1900" dirty="0" err="1"/>
              <a:t>Usecases</a:t>
            </a:r>
            <a:r>
              <a:rPr lang="de-DE" sz="1900" dirty="0"/>
              <a:t>,..)</a:t>
            </a:r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/>
              <a:t>Mockup</a:t>
            </a:r>
            <a:endParaRPr lang="de-DE" sz="19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 err="1" smtClean="0"/>
              <a:t>Formeln</a:t>
            </a:r>
            <a:r>
              <a:rPr lang="en-US" sz="1900" dirty="0"/>
              <a:t> </a:t>
            </a:r>
            <a:endParaRPr lang="de-DE" sz="1900" dirty="0"/>
          </a:p>
          <a:p>
            <a:pPr marL="457200" lvl="0" indent="-457200">
              <a:buFont typeface="+mj-lt"/>
              <a:buAutoNum type="arabicPeriod"/>
            </a:pPr>
            <a:r>
              <a:rPr lang="en-US" sz="2400" dirty="0"/>
              <a:t>Tests</a:t>
            </a:r>
            <a:endParaRPr lang="de-DE" sz="24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en-US" sz="1900" dirty="0"/>
              <a:t>Real life testing 24h</a:t>
            </a:r>
            <a:endParaRPr lang="de-DE" sz="1900" dirty="0"/>
          </a:p>
          <a:p>
            <a:pPr marL="630936" lvl="1" indent="-457200">
              <a:buFont typeface="Courier New" panose="02070309020205020404" pitchFamily="49" charset="0"/>
              <a:buChar char="o"/>
            </a:pPr>
            <a:r>
              <a:rPr lang="de-DE" sz="1900" dirty="0" err="1"/>
              <a:t>JUnittest</a:t>
            </a:r>
            <a:endParaRPr lang="de-DE" sz="1900" dirty="0"/>
          </a:p>
          <a:p>
            <a:endParaRPr lang="de-DE" dirty="0" smtClean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12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150</Words>
  <Application>Microsoft Office PowerPoint</Application>
  <PresentationFormat>Breitbild</PresentationFormat>
  <Paragraphs>52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Courier New</vt:lpstr>
      <vt:lpstr>Tw Cen MT</vt:lpstr>
      <vt:lpstr>Tw Cen MT Condensed</vt:lpstr>
      <vt:lpstr>Wingdings</vt:lpstr>
      <vt:lpstr>Wingdings 3</vt:lpstr>
      <vt:lpstr>Integral</vt:lpstr>
      <vt:lpstr>Project: „Avalon“</vt:lpstr>
      <vt:lpstr>Agenda</vt:lpstr>
      <vt:lpstr>Allgemeine Beschreibung</vt:lpstr>
      <vt:lpstr>Marktanalyse</vt:lpstr>
      <vt:lpstr>Mockup</vt:lpstr>
      <vt:lpstr>UsecASes</vt:lpstr>
      <vt:lpstr>KlassenDiagramme</vt:lpstr>
      <vt:lpstr>Unit Tests</vt:lpstr>
      <vt:lpstr>Seminararbeit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 „Avalon“</dc:title>
  <dc:creator>johannes.haass@outlook.com</dc:creator>
  <cp:lastModifiedBy>johannes.haass@outlook.com</cp:lastModifiedBy>
  <cp:revision>34</cp:revision>
  <dcterms:created xsi:type="dcterms:W3CDTF">2013-12-15T14:28:59Z</dcterms:created>
  <dcterms:modified xsi:type="dcterms:W3CDTF">2013-12-15T16:54:40Z</dcterms:modified>
</cp:coreProperties>
</file>

<file path=docProps/thumbnail.jpeg>
</file>